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51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0072-470B-4752-BEFF-DE83423D1512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C207358-3F31-48DA-80CB-5235A055B0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0072-470B-4752-BEFF-DE83423D1512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7358-3F31-48DA-80CB-5235A055B0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0072-470B-4752-BEFF-DE83423D1512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7358-3F31-48DA-80CB-5235A055B0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0072-470B-4752-BEFF-DE83423D1512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C207358-3F31-48DA-80CB-5235A055B0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0072-470B-4752-BEFF-DE83423D1512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7358-3F31-48DA-80CB-5235A055B0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0072-470B-4752-BEFF-DE83423D1512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7358-3F31-48DA-80CB-5235A055B0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0072-470B-4752-BEFF-DE83423D1512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C207358-3F31-48DA-80CB-5235A055B04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0072-470B-4752-BEFF-DE83423D1512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7358-3F31-48DA-80CB-5235A055B0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0072-470B-4752-BEFF-DE83423D1512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7358-3F31-48DA-80CB-5235A055B0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0072-470B-4752-BEFF-DE83423D1512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7358-3F31-48DA-80CB-5235A055B0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0072-470B-4752-BEFF-DE83423D1512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7358-3F31-48DA-80CB-5235A055B04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4480072-470B-4752-BEFF-DE83423D1512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C207358-3F31-48DA-80CB-5235A055B04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Financial Markets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3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29"/>
    </mc:Choice>
    <mc:Fallback>
      <p:transition spd="slow" advTm="89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Understand... </a:t>
            </a:r>
          </a:p>
          <a:p>
            <a:pPr lvl="1"/>
            <a:r>
              <a:rPr lang="en-US" dirty="0" smtClean="0"/>
              <a:t>How financial markets operate</a:t>
            </a:r>
          </a:p>
          <a:p>
            <a:pPr lvl="1"/>
            <a:r>
              <a:rPr lang="en-US" dirty="0" smtClean="0"/>
              <a:t>Who the major participants are in those markets</a:t>
            </a:r>
          </a:p>
          <a:p>
            <a:pPr lvl="1"/>
            <a:r>
              <a:rPr lang="en-US" dirty="0" smtClean="0"/>
              <a:t>How those markets establish price for securities and risk 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5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713"/>
    </mc:Choice>
    <mc:Fallback>
      <p:transition spd="slow" advTm="157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Market</a:t>
            </a:r>
          </a:p>
          <a:p>
            <a:pPr lvl="1"/>
            <a:r>
              <a:rPr lang="en-US" dirty="0" smtClean="0"/>
              <a:t>Financial markets</a:t>
            </a:r>
          </a:p>
          <a:p>
            <a:pPr lvl="2"/>
            <a:r>
              <a:rPr lang="en-US" dirty="0" smtClean="0"/>
              <a:t>Money markets &amp; Capital markets</a:t>
            </a:r>
          </a:p>
          <a:p>
            <a:pPr lvl="2"/>
            <a:endParaRPr lang="en-US" dirty="0"/>
          </a:p>
          <a:p>
            <a:r>
              <a:rPr lang="en-US" dirty="0" smtClean="0"/>
              <a:t>How does one purchase cash? </a:t>
            </a:r>
          </a:p>
          <a:p>
            <a:pPr lvl="1"/>
            <a:r>
              <a:rPr lang="en-US" dirty="0" smtClean="0"/>
              <a:t>Bank loan</a:t>
            </a:r>
          </a:p>
          <a:p>
            <a:pPr lvl="1"/>
            <a:r>
              <a:rPr lang="en-US" dirty="0" smtClean="0"/>
              <a:t>Bond</a:t>
            </a:r>
          </a:p>
          <a:p>
            <a:pPr lvl="1"/>
            <a:r>
              <a:rPr lang="en-US" dirty="0" smtClean="0"/>
              <a:t>Stock </a:t>
            </a:r>
          </a:p>
          <a:p>
            <a:pPr lvl="1"/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94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858"/>
    </mc:Choice>
    <mc:Fallback>
      <p:transition spd="slow" advTm="308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markets:  Who and What? </a:t>
            </a:r>
            <a:endParaRPr lang="en-US" dirty="0"/>
          </a:p>
        </p:txBody>
      </p:sp>
      <p:pic>
        <p:nvPicPr>
          <p:cNvPr id="1026" name="Picture 2" descr="http://image.slidesharecdn.com/chapter01-091208234014-phpapp02/95/financial-markets-institutions-ch01-13-728.jpg?cb=12603374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56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262"/>
    </mc:Choice>
    <mc:Fallback>
      <p:transition spd="slow" advTm="672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Rates of return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Ignore calculations</a:t>
            </a:r>
          </a:p>
          <a:p>
            <a:r>
              <a:rPr lang="en-US" dirty="0" smtClean="0"/>
              <a:t>Return on investment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35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361"/>
    </mc:Choice>
    <mc:Fallback>
      <p:transition spd="slow" advTm="683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94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158"/>
    </mc:Choice>
    <mc:Fallback>
      <p:transition spd="slow" advTm="131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420</TotalTime>
  <Words>64</Words>
  <Application>Microsoft Office PowerPoint</Application>
  <PresentationFormat>On-screen Show (4:3)</PresentationFormat>
  <Paragraphs>21</Paragraphs>
  <Slides>6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Trek</vt:lpstr>
      <vt:lpstr>Chapter 9</vt:lpstr>
      <vt:lpstr>Purpose</vt:lpstr>
      <vt:lpstr>Financial Markets</vt:lpstr>
      <vt:lpstr>Financial markets:  Who and What? </vt:lpstr>
      <vt:lpstr>Rates of return</vt:lpstr>
      <vt:lpstr>stop</vt:lpstr>
    </vt:vector>
  </TitlesOfParts>
  <Company>Clayton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</dc:title>
  <dc:creator>Jocelyn Steward</dc:creator>
  <cp:lastModifiedBy>Jocelyn Steward</cp:lastModifiedBy>
  <cp:revision>4</cp:revision>
  <dcterms:created xsi:type="dcterms:W3CDTF">2015-03-01T22:15:50Z</dcterms:created>
  <dcterms:modified xsi:type="dcterms:W3CDTF">2015-03-02T05:16:34Z</dcterms:modified>
</cp:coreProperties>
</file>