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5"/>
  </p:sldMasterIdLst>
  <p:sldIdLst>
    <p:sldId id="256" r:id="rId6"/>
    <p:sldId id="264" r:id="rId7"/>
    <p:sldId id="257" r:id="rId8"/>
    <p:sldId id="258" r:id="rId9"/>
    <p:sldId id="259" r:id="rId10"/>
    <p:sldId id="265" r:id="rId11"/>
    <p:sldId id="262" r:id="rId12"/>
    <p:sldId id="263" r:id="rId13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5" y="-7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99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B99F27-93A1-4CAB-8320-C75AC5D329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9B7EE-02A5-44FD-B01E-73C60DDD6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60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803C4-1C23-4527-9990-A6242E9F8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2AD49-C4A4-4169-9922-211311DFF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3B537-3450-4B4C-A2D9-0580D6878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47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1439B-E072-492E-A69D-F459C53F6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86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8C82B-9A60-4DFD-92DF-DD3D12714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4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BEF2F-2FAB-4041-AAF6-AA47CAC16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18AB-D881-428B-97A8-1276F1671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93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C8B1-EFA6-4F76-989E-86C615686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4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4CA09-231C-438D-8E91-F37277D93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33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8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398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98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77B341A-7C26-44AC-8B42-810DB6FD8D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Part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Chapter 2:  S/D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6"/>
    </mc:Choice>
    <mc:Fallback>
      <p:transition spd="slow" advTm="5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 smtClean="0"/>
              <a:t>Demand and Supply Shifters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88"/>
    </mc:Choice>
    <mc:Fallback>
      <p:transition spd="slow" advTm="28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Shifters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demand shifters (PRICE IS NOT A SHIFTER)</a:t>
            </a:r>
          </a:p>
          <a:p>
            <a:endParaRPr lang="en-US" dirty="0"/>
          </a:p>
        </p:txBody>
      </p:sp>
      <p:pic>
        <p:nvPicPr>
          <p:cNvPr id="4" name="Picture 3" descr="http://images.flatworldknowledge.com/rittenberg/rittenberg-fig03_0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28800" y="2971800"/>
            <a:ext cx="5943600" cy="316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845"/>
    </mc:Choice>
    <mc:Fallback>
      <p:transition spd="slow" advTm="29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38200" y="685800"/>
            <a:ext cx="0" cy="53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838200" y="6019800"/>
            <a:ext cx="685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04799" y="299148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95400" y="1219200"/>
            <a:ext cx="56388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1447800" y="1219200"/>
            <a:ext cx="54864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132118" y="3176155"/>
            <a:ext cx="76200" cy="2857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38199" y="3165764"/>
            <a:ext cx="32696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124200" y="1371600"/>
            <a:ext cx="533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743200" y="457200"/>
            <a:ext cx="5257800" cy="381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385954" y="2362200"/>
            <a:ext cx="76200" cy="3657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838199" y="2293382"/>
            <a:ext cx="44577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84017" y="210871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19254" y="62414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Q2</a:t>
            </a:r>
            <a:endParaRPr lang="en-US" dirty="0"/>
          </a:p>
        </p:txBody>
      </p:sp>
      <p:pic>
        <p:nvPicPr>
          <p:cNvPr id="29" name="Audio 2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78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35"/>
    </mc:Choice>
    <mc:Fallback>
      <p:transition spd="slow" advTm="128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9" grpId="0"/>
      <p:bldP spid="1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38200" y="685800"/>
            <a:ext cx="0" cy="53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838200" y="6019800"/>
            <a:ext cx="685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04799" y="299148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95400" y="1219200"/>
            <a:ext cx="56388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1447800" y="1219200"/>
            <a:ext cx="54864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132118" y="3176155"/>
            <a:ext cx="76200" cy="2857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62445" y="3155374"/>
            <a:ext cx="32696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393373" y="2478048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1981200"/>
            <a:ext cx="5257800" cy="381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3865418"/>
            <a:ext cx="38100" cy="2154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838200" y="3817382"/>
            <a:ext cx="25700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04352" y="363271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337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Q2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71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66"/>
    </mc:Choice>
    <mc:Fallback>
      <p:transition spd="slow" advTm="8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Shifters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6 supply 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shifters 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(PRICE IS NOT A SHIFTER)</a:t>
            </a:r>
          </a:p>
          <a:p>
            <a:endParaRPr lang="en-US" dirty="0"/>
          </a:p>
        </p:txBody>
      </p:sp>
      <p:pic>
        <p:nvPicPr>
          <p:cNvPr id="4" name="Picture 3" descr="http://images.flatworldknowledge.com/rittenberg/rittenberg-fig03_0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4" b="-188"/>
          <a:stretch/>
        </p:blipFill>
        <p:spPr bwMode="auto">
          <a:xfrm>
            <a:off x="2209800" y="2971799"/>
            <a:ext cx="5943600" cy="316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54"/>
    </mc:Choice>
    <mc:Fallback>
      <p:transition spd="slow" advTm="160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38200" y="685800"/>
            <a:ext cx="0" cy="53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838200" y="6019800"/>
            <a:ext cx="685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04799" y="299148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95400" y="1219200"/>
            <a:ext cx="56388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1447800" y="1219200"/>
            <a:ext cx="54864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132118" y="3176155"/>
            <a:ext cx="76200" cy="2857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62445" y="3155374"/>
            <a:ext cx="32696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04352" y="363271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6725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Q2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2667000" y="2133600"/>
            <a:ext cx="464820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5524500" y="2587338"/>
            <a:ext cx="3429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991100" y="3771900"/>
            <a:ext cx="38100" cy="224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38199" y="3794641"/>
            <a:ext cx="4152901" cy="22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32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332"/>
    </mc:Choice>
    <mc:Fallback>
      <p:transition spd="slow" advTm="103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38200" y="685800"/>
            <a:ext cx="0" cy="53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838200" y="6019800"/>
            <a:ext cx="685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04799" y="299148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95400" y="1219200"/>
            <a:ext cx="56388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1447800" y="1219200"/>
            <a:ext cx="5486400" cy="388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132118" y="3176155"/>
            <a:ext cx="76200" cy="2857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62445" y="3155374"/>
            <a:ext cx="32696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04352" y="24909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385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Q2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447800" y="990600"/>
            <a:ext cx="464820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4991100" y="2128407"/>
            <a:ext cx="323850" cy="226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581400" y="2857500"/>
            <a:ext cx="0" cy="3176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62446" y="2828286"/>
            <a:ext cx="2718954" cy="22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85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58"/>
    </mc:Choice>
    <mc:Fallback>
      <p:transition spd="slow" advTm="65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0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1|3.8|1.6|1.7|3|4.6|49.3|6.5|2.7|2.4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5|1.3|0.7|1.1|1.1|7.6|15.8|4.4|4.2|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3|2|0.8|0.7|0.8|3.9|11|4.6|1.6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.4|1|0.6|0.8|1.1|1.7|10.3|7.2|1.4|1.7|1"/>
</p:tagLst>
</file>

<file path=ppt/theme/theme1.xml><?xml version="1.0" encoding="utf-8"?>
<a:theme xmlns:a="http://schemas.openxmlformats.org/drawingml/2006/main" name="TS010203793">
  <a:themeElements>
    <a:clrScheme name="Office Them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9b5c243964b2cdc621200f6db12c6bf6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TP010203793</AuthoringAssetId>
    <AssetId xmlns="145c5697-5eb5-440b-b2f1-a8273fb59250">TS010203793</AssetId>
  </documentManagement>
</p:properties>
</file>

<file path=customXml/itemProps1.xml><?xml version="1.0" encoding="utf-8"?>
<ds:datastoreItem xmlns:ds="http://schemas.openxmlformats.org/officeDocument/2006/customXml" ds:itemID="{A9F05A15-746F-44B4-8F2F-BEFD30340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6B4F750-2AE1-4EEB-9DE6-17631E18FB5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C2D4880-554A-4174-A975-7EAC43CCE14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8591401-5D62-4813-806E-CEA4FE5DF442}">
  <ds:schemaRefs>
    <ds:schemaRef ds:uri="http://www.w3.org/XML/1998/namespace"/>
    <ds:schemaRef ds:uri="http://purl.org/dc/terms/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TS010203793</Template>
  <TotalTime>66</TotalTime>
  <Words>50</Words>
  <Application>Microsoft Office PowerPoint</Application>
  <PresentationFormat>On-screen Show (4:3)</PresentationFormat>
  <Paragraphs>23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Tahoma</vt:lpstr>
      <vt:lpstr>Times New Roman</vt:lpstr>
      <vt:lpstr>Wingdings</vt:lpstr>
      <vt:lpstr>TS010203793</vt:lpstr>
      <vt:lpstr>Chapter 2:  S/D </vt:lpstr>
      <vt:lpstr>Demand and Supply Shifters</vt:lpstr>
      <vt:lpstr>Demand Shifters</vt:lpstr>
      <vt:lpstr>PowerPoint Presentation</vt:lpstr>
      <vt:lpstr>PowerPoint Presentation</vt:lpstr>
      <vt:lpstr>Supply Shifters</vt:lpstr>
      <vt:lpstr>PowerPoint Presentation</vt:lpstr>
      <vt:lpstr>PowerPoint Presentation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S/D</dc:title>
  <dc:creator>Jocelyn Steward</dc:creator>
  <cp:lastModifiedBy>Jocelyn Steward</cp:lastModifiedBy>
  <cp:revision>5</cp:revision>
  <cp:lastPrinted>2014-09-02T19:28:20Z</cp:lastPrinted>
  <dcterms:created xsi:type="dcterms:W3CDTF">2014-09-02T18:21:21Z</dcterms:created>
  <dcterms:modified xsi:type="dcterms:W3CDTF">2014-09-02T19:28:21Z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Markets">
    <vt:lpwstr/>
  </property>
  <property fmtid="{D5CDD505-2E9C-101B-9397-08002B2CF9AE}" pid="4" name="TPInstallLocation">
    <vt:lpwstr>{My Templates}</vt:lpwstr>
  </property>
  <property fmtid="{D5CDD505-2E9C-101B-9397-08002B2CF9AE}" pid="5" name="PrimaryImageGen">
    <vt:lpwstr>true</vt:lpwstr>
  </property>
  <property fmtid="{D5CDD505-2E9C-101B-9397-08002B2CF9AE}" pid="6" name="AssetType">
    <vt:lpwstr>TP</vt:lpwstr>
  </property>
  <property fmtid="{D5CDD505-2E9C-101B-9397-08002B2CF9AE}" pid="7" name="BugNumber">
    <vt:lpwstr>743074</vt:lpwstr>
  </property>
  <property fmtid="{D5CDD505-2E9C-101B-9397-08002B2CF9AE}" pid="8" name="TPCommandLine">
    <vt:lpwstr>{PP} /n {FilePath}</vt:lpwstr>
  </property>
  <property fmtid="{D5CDD505-2E9C-101B-9397-08002B2CF9AE}" pid="9" name="TPAppVersion">
    <vt:lpwstr>11</vt:lpwstr>
  </property>
  <property fmtid="{D5CDD505-2E9C-101B-9397-08002B2CF9AE}" pid="10" name="Milestone">
    <vt:lpwstr>Continuous</vt:lpwstr>
  </property>
  <property fmtid="{D5CDD505-2E9C-101B-9397-08002B2CF9AE}" pid="11" name="APAuthor">
    <vt:lpwstr>191</vt:lpwstr>
  </property>
  <property fmtid="{D5CDD505-2E9C-101B-9397-08002B2CF9AE}" pid="12" name="TemplateStatus">
    <vt:lpwstr>Complete</vt:lpwstr>
  </property>
  <property fmtid="{D5CDD505-2E9C-101B-9397-08002B2CF9AE}" pid="13" name="ContentTypeId">
    <vt:lpwstr>0x0101006025706CF4CD034688BEBAE97A2E701D020200C3831ACA17D8814887A164412888521E</vt:lpwstr>
  </property>
  <property fmtid="{D5CDD505-2E9C-101B-9397-08002B2CF9AE}" pid="14" name="IsDeleted">
    <vt:lpwstr>false</vt:lpwstr>
  </property>
  <property fmtid="{D5CDD505-2E9C-101B-9397-08002B2CF9AE}" pid="15" name="UANotes">
    <vt:lpwstr>These are templates which shipped in the box with PPT 2003.</vt:lpwstr>
  </property>
  <property fmtid="{D5CDD505-2E9C-101B-9397-08002B2CF9AE}" pid="16" name="TrustLevel">
    <vt:lpwstr>Microsoft Managed Content</vt:lpwstr>
  </property>
  <property fmtid="{D5CDD505-2E9C-101B-9397-08002B2CF9AE}" pid="17" name="TPFriendlyName">
    <vt:lpwstr>PowerPoint Presentation</vt:lpwstr>
  </property>
  <property fmtid="{D5CDD505-2E9C-101B-9397-08002B2CF9AE}" pid="18" name="IsSearchable">
    <vt:lpwstr>false</vt:lpwstr>
  </property>
  <property fmtid="{D5CDD505-2E9C-101B-9397-08002B2CF9AE}" pid="19" name="NumericId">
    <vt:lpwstr>-1</vt:lpwstr>
  </property>
  <property fmtid="{D5CDD505-2E9C-101B-9397-08002B2CF9AE}" pid="20" name="PublishTargets">
    <vt:lpwstr>OfficeOnline</vt:lpwstr>
  </property>
  <property fmtid="{D5CDD505-2E9C-101B-9397-08002B2CF9AE}" pid="21" name="AssetId">
    <vt:lpwstr>TS010203793</vt:lpwstr>
  </property>
  <property fmtid="{D5CDD505-2E9C-101B-9397-08002B2CF9AE}" pid="22" name="TPLaunchHelpLinkType">
    <vt:lpwstr>Template</vt:lpwstr>
  </property>
  <property fmtid="{D5CDD505-2E9C-101B-9397-08002B2CF9AE}" pid="23" name="SourceTitle">
    <vt:lpwstr>Slit design template</vt:lpwstr>
  </property>
  <property fmtid="{D5CDD505-2E9C-101B-9397-08002B2CF9AE}" pid="24" name="TPLaunchHelpLink">
    <vt:lpwstr/>
  </property>
  <property fmtid="{D5CDD505-2E9C-101B-9397-08002B2CF9AE}" pid="25" name="APEditor">
    <vt:lpwstr>92</vt:lpwstr>
  </property>
  <property fmtid="{D5CDD505-2E9C-101B-9397-08002B2CF9AE}" pid="26" name="TPApplication">
    <vt:lpwstr>PowerPoint</vt:lpwstr>
  </property>
  <property fmtid="{D5CDD505-2E9C-101B-9397-08002B2CF9AE}" pid="27" name="Provider">
    <vt:lpwstr>EY006220130</vt:lpwstr>
  </property>
  <property fmtid="{D5CDD505-2E9C-101B-9397-08002B2CF9AE}" pid="28" name="OpenTemplate">
    <vt:lpwstr>true</vt:lpwstr>
  </property>
  <property fmtid="{D5CDD505-2E9C-101B-9397-08002B2CF9AE}" pid="29" name="UACurrentWords">
    <vt:lpwstr>0</vt:lpwstr>
  </property>
  <property fmtid="{D5CDD505-2E9C-101B-9397-08002B2CF9AE}" pid="30" name="Applications">
    <vt:lpwstr>79;#Template 12;#64;#PowerPoint 2003;#65;#Microsoft Office PowerPoint 2007</vt:lpwstr>
  </property>
  <property fmtid="{D5CDD505-2E9C-101B-9397-08002B2CF9AE}" pid="31" name="UALocRecommendation">
    <vt:lpwstr>Localize</vt:lpwstr>
  </property>
  <property fmtid="{D5CDD505-2E9C-101B-9397-08002B2CF9AE}" pid="32" name="Title">
    <vt:lpwstr>Slit design template</vt:lpwstr>
  </property>
  <property fmtid="{D5CDD505-2E9C-101B-9397-08002B2CF9AE}" pid="33" name="PublishStatusLookup">
    <vt:lpwstr>271420</vt:lpwstr>
  </property>
  <property fmtid="{D5CDD505-2E9C-101B-9397-08002B2CF9AE}" pid="34" name="APTrustLevel">
    <vt:lpwstr>1.00000000000000</vt:lpwstr>
  </property>
  <property fmtid="{D5CDD505-2E9C-101B-9397-08002B2CF9AE}" pid="35" name="TPClientViewer">
    <vt:lpwstr>Microsoft Office PowerPoint</vt:lpwstr>
  </property>
  <property fmtid="{D5CDD505-2E9C-101B-9397-08002B2CF9AE}" pid="36" name="TPComponent">
    <vt:lpwstr>PPTFiles</vt:lpwstr>
  </property>
  <property fmtid="{D5CDD505-2E9C-101B-9397-08002B2CF9AE}" pid="37" name="TPNamespace">
    <vt:lpwstr>POWERPNT</vt:lpwstr>
  </property>
  <property fmtid="{D5CDD505-2E9C-101B-9397-08002B2CF9AE}" pid="38" name="Content Type">
    <vt:lpwstr>OOFile</vt:lpwstr>
  </property>
  <property fmtid="{D5CDD505-2E9C-101B-9397-08002B2CF9AE}" pid="39" name="AuthoringAssetId">
    <vt:lpwstr>TP010203793</vt:lpwstr>
  </property>
  <property fmtid="{D5CDD505-2E9C-101B-9397-08002B2CF9AE}" pid="40" name="NumericAssetId">
    <vt:lpwstr/>
  </property>
  <property fmtid="{D5CDD505-2E9C-101B-9397-08002B2CF9AE}" pid="41" name="AppVer">
    <vt:lpwstr/>
  </property>
</Properties>
</file>