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62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>
        <p:scale>
          <a:sx n="90" d="100"/>
          <a:sy n="90" d="100"/>
        </p:scale>
        <p:origin x="-355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9/2/2014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9/2/2014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9/2/2014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9/2/2014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9/2/2014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9/2/2014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9/2/2014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2:  Supply and Demand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35">
        <p:fade/>
      </p:transition>
    </mc:Choice>
    <mc:Fallback>
      <p:transition spd="med" advTm="7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Elastic Good/Service</a:t>
            </a:r>
            <a:endParaRPr lang="en-US" dirty="0"/>
          </a:p>
        </p:txBody>
      </p:sp>
      <p:pic>
        <p:nvPicPr>
          <p:cNvPr id="6" name="Picture 5" descr="http://img.sparknotes.com/figures/5/5259b727009a2736d6ad639bab3494ff/e2.g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-5760"/>
          <a:stretch/>
        </p:blipFill>
        <p:spPr bwMode="auto">
          <a:xfrm>
            <a:off x="3767668" y="1820334"/>
            <a:ext cx="3386666" cy="363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9800">
        <p:fade/>
      </p:transition>
    </mc:Choice>
    <mc:Fallback>
      <p:transition spd="med" advTm="199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Perfectly Inelastic Good/Service</a:t>
            </a:r>
            <a:endParaRPr lang="en-US" dirty="0"/>
          </a:p>
        </p:txBody>
      </p:sp>
      <p:pic>
        <p:nvPicPr>
          <p:cNvPr id="6" name="Picture 5" descr="http://img.sparknotes.com/figures/5/5259b727009a2736d6ad639bab3494ff/e2.g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08" r="3975" b="48023"/>
          <a:stretch/>
        </p:blipFill>
        <p:spPr bwMode="auto">
          <a:xfrm>
            <a:off x="2599268" y="1921933"/>
            <a:ext cx="4360332" cy="339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7205">
        <p:fade/>
      </p:transition>
    </mc:Choice>
    <mc:Fallback>
      <p:transition spd="med" advTm="1072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Supply </a:t>
            </a:r>
            <a:endParaRPr lang="en-US" dirty="0"/>
          </a:p>
        </p:txBody>
      </p:sp>
      <p:pic>
        <p:nvPicPr>
          <p:cNvPr id="5" name="Picture 4" descr="http://wps.aw.com/wps/media/objects/1888/1934239/readings/fig23-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5" y="2844800"/>
            <a:ext cx="3221460" cy="271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4944">
        <p:fade/>
      </p:transition>
    </mc:Choice>
    <mc:Fallback>
      <p:transition spd="med" advTm="1549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Demand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049607" y="1938020"/>
            <a:ext cx="3703320" cy="425196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881">
        <p:fade/>
      </p:transition>
    </mc:Choice>
    <mc:Fallback>
      <p:transition spd="med" advTm="1278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46054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TS103460540</Template>
  <TotalTime>0</TotalTime>
  <Words>19</Words>
  <Application>Microsoft Office PowerPoint</Application>
  <PresentationFormat>Custom</PresentationFormat>
  <Paragraphs>7</Paragraphs>
  <Slides>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TS103460540</vt:lpstr>
      <vt:lpstr>Chapter 2:  Supply and Demand</vt:lpstr>
      <vt:lpstr>Perfectly Elastic Good/Service</vt:lpstr>
      <vt:lpstr>Perfectly Inelastic Good/Service</vt:lpstr>
      <vt:lpstr>Fixed Supply </vt:lpstr>
      <vt:lpstr>Fixed Demand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2014-09-02T21:04:35Z</dcterms:created>
  <dcterms:modified xsi:type="dcterms:W3CDTF">2014-09-02T21:27:41Z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