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handoutMasterIdLst>
    <p:handoutMasterId r:id="rId7"/>
  </p:handoutMasterIdLst>
  <p:sldIdLst>
    <p:sldId id="269" r:id="rId3"/>
    <p:sldId id="268" r:id="rId4"/>
    <p:sldId id="271" r:id="rId5"/>
    <p:sldId id="272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6EBD4"/>
    <a:srgbClr val="FFCC00"/>
    <a:srgbClr val="5E1D10"/>
    <a:srgbClr val="4D4D4D"/>
    <a:srgbClr val="B0AC00"/>
    <a:srgbClr val="D5E1E7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9B00C1-26B5-40B9-8E95-875F1C490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59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743200"/>
            <a:ext cx="3657600" cy="1143000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867400"/>
            <a:ext cx="3657600" cy="6096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19400" y="838200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6858000" cy="838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1600200"/>
            <a:ext cx="6858000" cy="4419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838200"/>
            <a:ext cx="1714500" cy="5105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838200"/>
            <a:ext cx="4991100" cy="5105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400" dirty="0" smtClean="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85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685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352800" cy="48006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352800" cy="48006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1676401" cy="673100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7010400" cy="5105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1" y="1435100"/>
            <a:ext cx="1676400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6858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600200"/>
            <a:ext cx="685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1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does insurance work? </a:t>
            </a: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33"/>
    </mc:Choice>
    <mc:Fallback>
      <p:transition spd="slow" advTm="16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DOES INSURANCE WORK 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Risk pooling</a:t>
            </a:r>
          </a:p>
          <a:p>
            <a:pPr lvl="0"/>
            <a:r>
              <a:rPr lang="en-US" dirty="0"/>
              <a:t>Payment only for random losses</a:t>
            </a:r>
          </a:p>
          <a:p>
            <a:pPr lvl="0"/>
            <a:r>
              <a:rPr lang="en-US" dirty="0"/>
              <a:t>Risk transfer </a:t>
            </a:r>
            <a:r>
              <a:rPr lang="en-US" dirty="0" smtClean="0"/>
              <a:t> </a:t>
            </a:r>
            <a:endParaRPr lang="en-US" dirty="0"/>
          </a:p>
          <a:p>
            <a:pPr lvl="0"/>
            <a:r>
              <a:rPr lang="en-US" dirty="0"/>
              <a:t>Indemnification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063"/>
    </mc:Choice>
    <mc:Fallback>
      <p:transition spd="slow" advTm="411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HI violate the previous?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Adverse selection </a:t>
            </a:r>
          </a:p>
          <a:p>
            <a:pPr lvl="1"/>
            <a:r>
              <a:rPr lang="en-US" dirty="0"/>
              <a:t>Individuals most likely to need h/c will buy it</a:t>
            </a:r>
          </a:p>
          <a:p>
            <a:pPr lvl="1"/>
            <a:r>
              <a:rPr lang="en-US" dirty="0" smtClean="0"/>
              <a:t>Sicker</a:t>
            </a:r>
            <a:endParaRPr lang="en-US" dirty="0"/>
          </a:p>
          <a:p>
            <a:pPr lvl="1"/>
            <a:r>
              <a:rPr lang="en-US" dirty="0"/>
              <a:t>Avoid </a:t>
            </a:r>
            <a:r>
              <a:rPr lang="en-US" dirty="0" smtClean="0"/>
              <a:t>underwriting</a:t>
            </a:r>
          </a:p>
          <a:p>
            <a:r>
              <a:rPr lang="en-US" dirty="0" smtClean="0"/>
              <a:t>Why is it a problem? </a:t>
            </a:r>
          </a:p>
          <a:p>
            <a:r>
              <a:rPr lang="en-US" dirty="0" smtClean="0"/>
              <a:t>What can you do about it?  </a:t>
            </a:r>
            <a:endParaRPr lang="en-US" dirty="0"/>
          </a:p>
          <a:p>
            <a:pPr lvl="1"/>
            <a:r>
              <a:rPr lang="en-US" dirty="0" smtClean="0"/>
              <a:t>I</a:t>
            </a:r>
            <a:r>
              <a:rPr lang="en-US" dirty="0" smtClean="0"/>
              <a:t>ncrease premiums</a:t>
            </a:r>
            <a:endParaRPr lang="en-US" dirty="0"/>
          </a:p>
          <a:p>
            <a:pPr lvl="1"/>
            <a:r>
              <a:rPr lang="en-US" dirty="0"/>
              <a:t>Pre-existing conditions </a:t>
            </a:r>
          </a:p>
          <a:p>
            <a:pPr lvl="1"/>
            <a:r>
              <a:rPr lang="en-US" dirty="0"/>
              <a:t>Open-enrollment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9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7842"/>
    </mc:Choice>
    <mc:Fallback>
      <p:transition spd="slow" advTm="397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Moral hazard</a:t>
            </a:r>
          </a:p>
          <a:p>
            <a:pPr lvl="1"/>
            <a:r>
              <a:rPr lang="en-US" dirty="0"/>
              <a:t>Because we don’t bear full costs we tend to use services</a:t>
            </a:r>
          </a:p>
          <a:p>
            <a:pPr lvl="1"/>
            <a:r>
              <a:rPr lang="en-US" dirty="0"/>
              <a:t>RAND study </a:t>
            </a:r>
            <a:endParaRPr lang="en-US" dirty="0" smtClean="0"/>
          </a:p>
          <a:p>
            <a:r>
              <a:rPr lang="en-US" dirty="0" smtClean="0"/>
              <a:t>Why is it a problem?  </a:t>
            </a:r>
            <a:endParaRPr lang="en-US" dirty="0"/>
          </a:p>
          <a:p>
            <a:r>
              <a:rPr lang="en-US" dirty="0" smtClean="0"/>
              <a:t>Avoid</a:t>
            </a:r>
            <a:r>
              <a:rPr lang="en-US" dirty="0"/>
              <a:t>? 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7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7028"/>
    </mc:Choice>
    <mc:Fallback>
      <p:transition spd="slow" advTm="297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S01033678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77FEBC-4FC6-4B3F-8008-D4176D65E1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TS010336783</Template>
  <TotalTime>24</TotalTime>
  <Words>83</Words>
  <Application>Microsoft Office PowerPoint</Application>
  <PresentationFormat>On-screen Show (4:3)</PresentationFormat>
  <Paragraphs>23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TS010336783</vt:lpstr>
      <vt:lpstr>How does insurance work? </vt:lpstr>
      <vt:lpstr>HOW DOES INSURANCE WORK </vt:lpstr>
      <vt:lpstr>How does HI violate the previous? </vt:lpstr>
      <vt:lpstr>Cont</vt:lpstr>
    </vt:vector>
  </TitlesOfParts>
  <Company>Clayton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insurance work? </dc:title>
  <dc:creator>Jocelyn Steward</dc:creator>
  <cp:lastModifiedBy>Jocelyn Steward</cp:lastModifiedBy>
  <cp:revision>4</cp:revision>
  <dcterms:created xsi:type="dcterms:W3CDTF">2014-10-11T23:07:45Z</dcterms:created>
  <dcterms:modified xsi:type="dcterms:W3CDTF">2014-10-12T02:42:48Z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TC103367839990</vt:lpwstr>
  </property>
</Properties>
</file>