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0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AD2830-F273-4060-86D4-4212F88387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6030-5CC8-4862-BD32-64EE76B21C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7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61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4125" y="609600"/>
            <a:ext cx="568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E86A5-5193-4F6E-B814-5140BB00CB2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6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D484-F614-4F83-9E0A-076B4E5CA0E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3AC2-A539-44A5-A75A-C18879A016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5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41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5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CBDDE-ADDB-4969-B498-C64558BF09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2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A621-527F-4419-8114-66700E9D8B3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5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4931-8AD3-4F39-AFC6-75B2981291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9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F9D10-0EE8-4FE1-A679-2758A24CF5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2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B9CC-8F96-454A-86EE-0F0157364D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1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DB1C-7DF6-4C06-BC2C-8CA3CB84B2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7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414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982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88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F1CA9D-7821-47AD-A6E4-8DB98AEA0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Major Gov’t Reform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1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840"/>
    </mc:Choice>
    <mc:Fallback>
      <p:transition spd="slow" advTm="65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1865</a:t>
            </a:r>
            <a:endParaRPr lang="en-US" dirty="0"/>
          </a:p>
        </p:txBody>
      </p:sp>
      <p:pic>
        <p:nvPicPr>
          <p:cNvPr id="1026" name="Picture 2" descr="http://upload.wikimedia.org/wikipedia/commons/1/1b/Abraham_Lincoln_November_18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4191000" cy="51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1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59"/>
    </mc:Choice>
    <mc:Fallback>
      <p:transition spd="slow" advTm="56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1935 &amp; 1942</a:t>
            </a:r>
            <a:endParaRPr lang="en-US" dirty="0"/>
          </a:p>
        </p:txBody>
      </p:sp>
      <p:pic>
        <p:nvPicPr>
          <p:cNvPr id="2050" name="Picture 2" descr="http://upload.wikimedia.org/wikipedia/commons/b/b8/FDR_in_19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343400" cy="51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4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170"/>
    </mc:Choice>
    <mc:Fallback>
      <p:transition spd="slow" advTm="29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1954</a:t>
            </a:r>
            <a:endParaRPr lang="en-US" dirty="0"/>
          </a:p>
        </p:txBody>
      </p:sp>
      <p:pic>
        <p:nvPicPr>
          <p:cNvPr id="4" name="Picture 2" descr="http://upload.wikimedia.org/wikipedia/commons/5/5d/Dwight_David_Eisenhower,_photo_portrait_by_Bachrach,_1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3743"/>
            <a:ext cx="515620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7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60"/>
    </mc:Choice>
    <mc:Fallback>
      <p:transition spd="slow" advTm="60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1965</a:t>
            </a:r>
            <a:endParaRPr lang="en-US" dirty="0"/>
          </a:p>
        </p:txBody>
      </p:sp>
      <p:pic>
        <p:nvPicPr>
          <p:cNvPr id="4098" name="Picture 2" descr="http://upload.wikimedia.org/wikipedia/commons/c/c3/37_Lyndon_Johnson_3x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676400"/>
            <a:ext cx="366562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92"/>
    </mc:Choice>
    <mc:Fallback>
      <p:transition spd="slow" advTm="33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1983</a:t>
            </a:r>
            <a:endParaRPr lang="en-US" dirty="0"/>
          </a:p>
        </p:txBody>
      </p:sp>
      <p:pic>
        <p:nvPicPr>
          <p:cNvPr id="6146" name="Picture 2" descr="Official Portrait of President Reagan 19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384048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5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073"/>
    </mc:Choice>
    <mc:Fallback>
      <p:transition spd="slow" advTm="89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1996</a:t>
            </a:r>
            <a:endParaRPr lang="en-US" dirty="0"/>
          </a:p>
        </p:txBody>
      </p:sp>
      <p:pic>
        <p:nvPicPr>
          <p:cNvPr id="7170" name="Picture 2" descr="44 Bill Clinton 3x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19943"/>
            <a:ext cx="3713708" cy="495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3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01"/>
    </mc:Choice>
    <mc:Fallback>
      <p:transition spd="slow" advTm="51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en-US" dirty="0" smtClean="0"/>
              <a:t>2006</a:t>
            </a:r>
            <a:endParaRPr lang="en-US" dirty="0"/>
          </a:p>
        </p:txBody>
      </p:sp>
      <p:pic>
        <p:nvPicPr>
          <p:cNvPr id="8194" name="Picture 2" descr="George-W-Bush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705766"/>
            <a:ext cx="3810000" cy="50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3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34"/>
    </mc:Choice>
    <mc:Fallback>
      <p:transition spd="slow" advTm="28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9218" name="Picture 2" descr="Barack Obama standing in front of a wooden writing desk and two flagpo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04976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64"/>
    </mc:Choice>
    <mc:Fallback>
      <p:transition spd="slow" advTm="3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2810797">
  <a:themeElements>
    <a:clrScheme name="Office Theme 1">
      <a:dk1>
        <a:srgbClr val="003366"/>
      </a:dk1>
      <a:lt1>
        <a:srgbClr val="EAEAEA"/>
      </a:lt1>
      <a:dk2>
        <a:srgbClr val="0099CC"/>
      </a:dk2>
      <a:lt2>
        <a:srgbClr val="66FFFF"/>
      </a:lt2>
      <a:accent1>
        <a:srgbClr val="33CCFF"/>
      </a:accent1>
      <a:accent2>
        <a:srgbClr val="9999FF"/>
      </a:accent2>
      <a:accent3>
        <a:srgbClr val="AACAE2"/>
      </a:accent3>
      <a:accent4>
        <a:srgbClr val="C8C8C8"/>
      </a:accent4>
      <a:accent5>
        <a:srgbClr val="ADE2FF"/>
      </a:accent5>
      <a:accent6>
        <a:srgbClr val="8A8AE7"/>
      </a:accent6>
      <a:hlink>
        <a:srgbClr val="CC99FF"/>
      </a:hlink>
      <a:folHlink>
        <a:srgbClr val="008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E1596A-A690-4827-8B17-F638600A8E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TS102810797</Template>
  <TotalTime>27</TotalTime>
  <Words>15</Words>
  <Application>Microsoft Office PowerPoint</Application>
  <PresentationFormat>On-screen Show (4:3)</PresentationFormat>
  <Paragraphs>10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TS102810797</vt:lpstr>
      <vt:lpstr>Major Gov’t Reform </vt:lpstr>
      <vt:lpstr>1865</vt:lpstr>
      <vt:lpstr>1935 &amp; 1942</vt:lpstr>
      <vt:lpstr>1954</vt:lpstr>
      <vt:lpstr>1965</vt:lpstr>
      <vt:lpstr>1983</vt:lpstr>
      <vt:lpstr>1996</vt:lpstr>
      <vt:lpstr>2006</vt:lpstr>
      <vt:lpstr>2010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Gov’t Reform</dc:title>
  <dc:creator>Jocelyn Steward</dc:creator>
  <cp:lastModifiedBy>Jocelyn Steward</cp:lastModifiedBy>
  <cp:revision>4</cp:revision>
  <cp:lastPrinted>1601-01-01T00:00:00Z</cp:lastPrinted>
  <dcterms:created xsi:type="dcterms:W3CDTF">2014-10-11T22:53:56Z</dcterms:created>
  <dcterms:modified xsi:type="dcterms:W3CDTF">2014-10-12T02:19:50Z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TC010690321033</vt:lpwstr>
  </property>
</Properties>
</file>