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</p:sldMasterIdLst>
  <p:sldIdLst>
    <p:sldId id="256" r:id="rId4"/>
    <p:sldId id="267" r:id="rId5"/>
    <p:sldId id="257" r:id="rId6"/>
    <p:sldId id="268" r:id="rId7"/>
    <p:sldId id="258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w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October 13, 2014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6:  Physicians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Health Economics 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05138"/>
      </p:ext>
    </p:extLst>
  </p:cSld>
  <p:clrMapOvr>
    <a:masterClrMapping/>
  </p:clrMapOvr>
  <p:transition advTm="457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5211762"/>
          </a:xfrm>
        </p:spPr>
        <p:txBody>
          <a:bodyPr/>
          <a:lstStyle/>
          <a:p>
            <a:r>
              <a:rPr lang="en-US" dirty="0" smtClean="0"/>
              <a:t>PROVIDER – PHYSICIAN - DOCTOR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6731"/>
      </p:ext>
    </p:extLst>
  </p:cSld>
  <p:clrMapOvr>
    <a:masterClrMapping/>
  </p:clrMapOvr>
  <p:transition advTm="653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5059362"/>
          </a:xfrm>
        </p:spPr>
        <p:txBody>
          <a:bodyPr>
            <a:normAutofit/>
          </a:bodyPr>
          <a:lstStyle/>
          <a:p>
            <a:r>
              <a:rPr lang="en-US" dirty="0" smtClean="0"/>
              <a:t>6.1 financing physicians services revenue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69712"/>
      </p:ext>
    </p:extLst>
  </p:cSld>
  <p:clrMapOvr>
    <a:masterClrMapping/>
  </p:clrMapOvr>
  <p:transition advTm="348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payment type affect your ability to get seen?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Medicaid </a:t>
            </a:r>
          </a:p>
          <a:p>
            <a:r>
              <a:rPr lang="en-US" dirty="0" smtClean="0"/>
              <a:t>BC/BS</a:t>
            </a:r>
          </a:p>
          <a:p>
            <a:r>
              <a:rPr lang="en-US" dirty="0" smtClean="0"/>
              <a:t>Medicare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47390"/>
      </p:ext>
    </p:extLst>
  </p:cSld>
  <p:clrMapOvr>
    <a:masterClrMapping/>
  </p:clrMapOvr>
  <p:transition advTm="2332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rbrvs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number = More work/effort = More money</a:t>
            </a:r>
          </a:p>
          <a:p>
            <a:r>
              <a:rPr lang="en-US" dirty="0" smtClean="0"/>
              <a:t>CF = conversion factor </a:t>
            </a:r>
          </a:p>
          <a:p>
            <a:r>
              <a:rPr lang="en-US" dirty="0" err="1" smtClean="0"/>
              <a:t>GPCI</a:t>
            </a:r>
            <a:r>
              <a:rPr lang="en-US" dirty="0" smtClean="0"/>
              <a:t> = Graphic practice cost index </a:t>
            </a:r>
          </a:p>
          <a:p>
            <a:r>
              <a:rPr lang="en-US" dirty="0" smtClean="0"/>
              <a:t>PW = physician work</a:t>
            </a:r>
          </a:p>
          <a:p>
            <a:r>
              <a:rPr lang="en-US" dirty="0" smtClean="0"/>
              <a:t>PE = Practice Expense</a:t>
            </a:r>
          </a:p>
          <a:p>
            <a:pPr lvl="1"/>
            <a:r>
              <a:rPr lang="en-US" dirty="0" smtClean="0"/>
              <a:t>Facility = Hospital  </a:t>
            </a:r>
          </a:p>
          <a:p>
            <a:pPr lvl="1"/>
            <a:r>
              <a:rPr lang="en-US" dirty="0" smtClean="0"/>
              <a:t>Non-facility = Physician office </a:t>
            </a:r>
          </a:p>
          <a:p>
            <a:r>
              <a:rPr lang="en-US" dirty="0" smtClean="0"/>
              <a:t>MI = Malpractice insurance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14028"/>
      </p:ext>
    </p:extLst>
  </p:cSld>
  <p:clrMapOvr>
    <a:masterClrMapping/>
  </p:clrMapOvr>
  <p:transition advTm="3588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licensure increase physician profits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81" y="1752600"/>
            <a:ext cx="6388100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08070"/>
      </p:ext>
    </p:extLst>
  </p:cSld>
  <p:clrMapOvr>
    <a:masterClrMapping/>
  </p:clrMapOvr>
  <p:transition advTm="2350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Supply and demand response to licensed versus unlicensed professions***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051326"/>
            <a:ext cx="5334000" cy="38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21342"/>
      </p:ext>
    </p:extLst>
  </p:cSld>
  <p:clrMapOvr>
    <a:masterClrMapping/>
  </p:clrMapOvr>
  <p:transition advTm="15497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64</TotalTime>
  <Words>83</Words>
  <Application>Microsoft Office PowerPoint</Application>
  <PresentationFormat>On-screen Show (4:3)</PresentationFormat>
  <Paragraphs>19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Theme1</vt:lpstr>
      <vt:lpstr>White with Courier font for code slides</vt:lpstr>
      <vt:lpstr>Urban Pop</vt:lpstr>
      <vt:lpstr>Chapter 6:  Physicians </vt:lpstr>
      <vt:lpstr>PROVIDER – PHYSICIAN - DOCTOR</vt:lpstr>
      <vt:lpstr>6.1 financing physicians services revenue</vt:lpstr>
      <vt:lpstr>Does payment type affect your ability to get seen?  </vt:lpstr>
      <vt:lpstr>rbrvs</vt:lpstr>
      <vt:lpstr>How does licensure increase physician profits</vt:lpstr>
      <vt:lpstr>Supply and demand response to licensed versus unlicensed professions***</vt:lpstr>
    </vt:vector>
  </TitlesOfParts>
  <Company>Clayton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 Physicians</dc:title>
  <dc:creator>Jocelyn Steward</dc:creator>
  <cp:lastModifiedBy>Jocelyn Steward</cp:lastModifiedBy>
  <cp:revision>5</cp:revision>
  <dcterms:created xsi:type="dcterms:W3CDTF">2014-10-13T20:49:16Z</dcterms:created>
  <dcterms:modified xsi:type="dcterms:W3CDTF">2014-10-13T21:53:19Z</dcterms:modified>
</cp:coreProperties>
</file>