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777777"/>
    <a:srgbClr val="FFE173"/>
    <a:srgbClr val="FFFF66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3429000"/>
            <a:ext cx="4267200" cy="1066800"/>
          </a:xfrm>
        </p:spPr>
        <p:txBody>
          <a:bodyPr/>
          <a:lstStyle>
            <a:lvl1pPr>
              <a:defRPr sz="4800" b="1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4495800"/>
            <a:ext cx="5257800" cy="6858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43F7B7F-F2AF-416C-A6E8-AE28E5A7F2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49D15-4646-457E-9D5F-C4BB4FAABF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E9184-AB4C-43FF-B63E-E580FA570F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E0660-C074-433D-9C30-04765C019E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C2B7E8-D0A5-4644-944B-6459C37856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9CE3D-19E8-4822-898F-D5097DDBAE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3CBCE-C3F1-400A-847F-0A03151465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5CD583-02D7-4C18-A7E2-EB1D268F6B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3AE58-B85D-4E13-848D-5ADA730CCE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245BA-F623-4941-ABF2-8C13DEACD4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8603C4-8C1F-427E-8978-45397A6EF3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A4E579F-FF0D-420B-9463-DA56FA9B6DC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6">
              <a:lumMod val="50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6699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6699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6699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6699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6699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6699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6699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6699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accent5">
              <a:lumMod val="75000"/>
            </a:schemeClr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accent5">
              <a:lumMod val="75000"/>
            </a:schemeClr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accent5">
              <a:lumMod val="75000"/>
            </a:schemeClr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accent5">
              <a:lumMod val="75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33669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33669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33669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3366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7 – Part 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Health Economics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</a:t>
            </a:r>
            <a:r>
              <a:rPr lang="en-US" dirty="0" smtClean="0"/>
              <a:t>p Practice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Physician group practice (</a:t>
            </a:r>
            <a:r>
              <a:rPr lang="en-US" dirty="0" err="1" smtClean="0"/>
              <a:t>MGMA</a:t>
            </a:r>
            <a:r>
              <a:rPr lang="en-US" dirty="0" smtClean="0"/>
              <a:t>) </a:t>
            </a:r>
          </a:p>
          <a:p>
            <a:r>
              <a:rPr lang="en-US" dirty="0" smtClean="0"/>
              <a:t>Join together</a:t>
            </a:r>
          </a:p>
          <a:p>
            <a:pPr lvl="1"/>
            <a:r>
              <a:rPr lang="en-US" dirty="0" smtClean="0"/>
              <a:t>Economies of scale</a:t>
            </a:r>
          </a:p>
          <a:p>
            <a:pPr lvl="1"/>
            <a:r>
              <a:rPr lang="en-US" dirty="0" smtClean="0"/>
              <a:t>Greater market power</a:t>
            </a:r>
          </a:p>
          <a:p>
            <a:pPr lvl="1"/>
            <a:r>
              <a:rPr lang="en-US" dirty="0" smtClean="0"/>
              <a:t>Spread risk </a:t>
            </a:r>
          </a:p>
          <a:p>
            <a:r>
              <a:rPr lang="en-US" dirty="0" smtClean="0"/>
              <a:t>Financial issues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Kickbacks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Physicians receive a fee for referring to a specific hospital, clinic to induce a purchase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048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discrimination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Price differences have to exist</a:t>
            </a:r>
          </a:p>
          <a:p>
            <a:pPr lvl="1"/>
            <a:r>
              <a:rPr lang="en-US" dirty="0" smtClean="0"/>
              <a:t>Location </a:t>
            </a:r>
          </a:p>
          <a:p>
            <a:pPr lvl="1"/>
            <a:r>
              <a:rPr lang="en-US" dirty="0" smtClean="0"/>
              <a:t>Expertise</a:t>
            </a:r>
          </a:p>
          <a:p>
            <a:r>
              <a:rPr lang="en-US" dirty="0" smtClean="0"/>
              <a:t>Discrimination </a:t>
            </a:r>
          </a:p>
          <a:p>
            <a:pPr lvl="1"/>
            <a:r>
              <a:rPr lang="en-US" dirty="0" smtClean="0"/>
              <a:t>Paid I vs. UI</a:t>
            </a:r>
          </a:p>
          <a:p>
            <a:pPr lvl="1"/>
            <a:r>
              <a:rPr lang="en-US" dirty="0" smtClean="0"/>
              <a:t>Labs &amp; other services</a:t>
            </a:r>
          </a:p>
          <a:p>
            <a:r>
              <a:rPr lang="en-US" dirty="0" smtClean="0"/>
              <a:t>Isn’t always 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201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pathways**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terms</a:t>
            </a:r>
          </a:p>
          <a:p>
            <a:pPr lvl="1"/>
            <a:r>
              <a:rPr lang="en-US" dirty="0" smtClean="0"/>
              <a:t>Clinical guidelines </a:t>
            </a:r>
          </a:p>
          <a:p>
            <a:pPr lvl="1"/>
            <a:r>
              <a:rPr lang="en-US" dirty="0" smtClean="0"/>
              <a:t>Best practice </a:t>
            </a:r>
          </a:p>
          <a:p>
            <a:r>
              <a:rPr lang="en-US" dirty="0" err="1" smtClean="0"/>
              <a:t>EBM</a:t>
            </a:r>
            <a:endParaRPr lang="en-US" dirty="0" smtClean="0"/>
          </a:p>
          <a:p>
            <a:r>
              <a:rPr lang="en-US" dirty="0" smtClean="0"/>
              <a:t>Social issues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601239"/>
      </p:ext>
    </p:extLst>
  </p:cSld>
  <p:clrMapOvr>
    <a:masterClrMapping/>
  </p:clrMapOvr>
</p:sld>
</file>

<file path=ppt/theme/theme1.xml><?xml version="1.0" encoding="utf-8"?>
<a:theme xmlns:a="http://schemas.openxmlformats.org/drawingml/2006/main" name="TS01033678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BE7B9FC-7302-47D2-8382-0A0BD913D0E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TS010336788</Template>
  <TotalTime>8</TotalTime>
  <Words>78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TS010336788</vt:lpstr>
      <vt:lpstr>Chapter 7 – Part 3</vt:lpstr>
      <vt:lpstr>Group Practice</vt:lpstr>
      <vt:lpstr>Kickbacks</vt:lpstr>
      <vt:lpstr>Price discrimination </vt:lpstr>
      <vt:lpstr>Clinical pathways**</vt:lpstr>
    </vt:vector>
  </TitlesOfParts>
  <Company>Clayton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 – Part 3</dc:title>
  <dc:creator>Jocelyn Steward</dc:creator>
  <cp:lastModifiedBy>Jocelyn Steward</cp:lastModifiedBy>
  <cp:revision>1</cp:revision>
  <dcterms:created xsi:type="dcterms:W3CDTF">2014-10-19T04:06:05Z</dcterms:created>
  <dcterms:modified xsi:type="dcterms:W3CDTF">2014-10-19T04:14:06Z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TC103367889990</vt:lpwstr>
  </property>
</Properties>
</file>