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61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777777"/>
    <a:srgbClr val="303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0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2286000"/>
            <a:ext cx="6096000" cy="762000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2971800"/>
            <a:ext cx="6096000" cy="609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2295F0B-A619-4741-A585-EB8BF81775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2578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71600" y="10699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58245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0640C-07A2-4C19-8DB9-B8389ACB61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69298-903E-427D-AA4D-098F1B21BC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00750" y="1066800"/>
            <a:ext cx="1847850" cy="5059363"/>
          </a:xfrm>
        </p:spPr>
        <p:txBody>
          <a:bodyPr vert="eaVert"/>
          <a:lstStyle>
            <a:lvl1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5391150" cy="5059363"/>
          </a:xfrm>
        </p:spPr>
        <p:txBody>
          <a:bodyPr vert="eaVert"/>
          <a:lstStyle>
            <a:lvl1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D8FA6-5F1B-4C95-BCBA-61C206B39A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01A0B-4C99-44CE-B699-8F58F26BE5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01A0B-4C99-44CE-B699-8F58F26BE5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176587"/>
            <a:ext cx="56388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56388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BF935-CB14-41DF-BDF5-C8606E06E4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35814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066800"/>
            <a:ext cx="35814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DEB31-4CA2-48F6-9E34-691E37CBC6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43000"/>
            <a:ext cx="3657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782762"/>
            <a:ext cx="3657600" cy="4389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62400" y="1143000"/>
            <a:ext cx="3660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62400" y="1782762"/>
            <a:ext cx="3660775" cy="4389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19B38-BC88-4D25-8900-EB13B7C286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AFA8F-1395-48E2-85E1-104F51DB52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8028C-FC05-49E5-8A6F-68649C4227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67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0"/>
            <a:ext cx="4197350" cy="505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42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342DF-10A5-4E6E-AE7A-73EB5DA367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7391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73152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92BBB92-E2F4-4383-8E20-F0369E6DD44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F1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F1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F1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F1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F1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F1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F1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F1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F1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i="1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i="1">
          <a:solidFill>
            <a:schemeClr val="accent2">
              <a:lumMod val="75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i="1">
          <a:solidFill>
            <a:schemeClr val="accent2">
              <a:lumMod val="75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i="1">
          <a:solidFill>
            <a:schemeClr val="accent2">
              <a:lumMod val="7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chemeClr val="accent2">
              <a:lumMod val="75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rgbClr val="303F1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rgbClr val="303F1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rgbClr val="303F1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rgbClr val="303F1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Balance Sheet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06"/>
    </mc:Choice>
    <mc:Fallback>
      <p:transition spd="slow" advTm="64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PARTS OF BALANCE SHEET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Snapshot @ a given point </a:t>
            </a:r>
          </a:p>
          <a:p>
            <a:pPr lvl="0"/>
            <a:r>
              <a:rPr lang="en-US" dirty="0"/>
              <a:t>Statement of financial position </a:t>
            </a:r>
          </a:p>
          <a:p>
            <a:pPr lvl="0"/>
            <a:r>
              <a:rPr lang="en-US" dirty="0"/>
              <a:t>Assets – liabilities – equity </a:t>
            </a:r>
          </a:p>
          <a:p>
            <a:pPr lvl="0"/>
            <a:r>
              <a:rPr lang="en-US" dirty="0"/>
              <a:t>Compare previous and current and look for big changes and think about what that means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507"/>
    </mc:Choice>
    <mc:Fallback>
      <p:transition spd="slow" advTm="98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ASSETS</a:t>
            </a:r>
            <a:endParaRPr lang="en-US" dirty="0"/>
          </a:p>
        </p:txBody>
      </p:sp>
      <p:pic>
        <p:nvPicPr>
          <p:cNvPr id="5124" name="Picture 4" descr="pie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808538"/>
            <a:ext cx="1981200" cy="174466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309688"/>
            <a:ext cx="471487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7949"/>
    </mc:Choice>
    <mc:Fallback>
      <p:transition spd="slow" advTm="3679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LIABILITIES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84022"/>
            <a:ext cx="431482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83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2513"/>
    </mc:Choice>
    <mc:Fallback>
      <p:transition spd="slow" advTm="3225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S010336808">
  <a:themeElements>
    <a:clrScheme name="Office Theme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D478C0F-D251-48F6-8CF4-BF5BFEAFD7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TS010336808</Template>
  <TotalTime>19</TotalTime>
  <Words>37</Words>
  <Application>Microsoft Office PowerPoint</Application>
  <PresentationFormat>On-screen Show (4:3)</PresentationFormat>
  <Paragraphs>8</Paragraphs>
  <Slides>4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TS010336808</vt:lpstr>
      <vt:lpstr>Balance Sheet</vt:lpstr>
      <vt:lpstr>PARTS OF BALANCE SHEET</vt:lpstr>
      <vt:lpstr>ASSETS</vt:lpstr>
      <vt:lpstr>LIABILITIES</vt:lpstr>
    </vt:vector>
  </TitlesOfParts>
  <Company>Clayton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Balance Sheet</dc:title>
  <dc:creator>Jocelyn Steward</dc:creator>
  <cp:lastModifiedBy>Jocelyn Steward</cp:lastModifiedBy>
  <cp:revision>2</cp:revision>
  <dcterms:created xsi:type="dcterms:W3CDTF">2014-06-29T18:07:49Z</dcterms:created>
  <dcterms:modified xsi:type="dcterms:W3CDTF">2014-06-29T18:27:13Z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TC103368089990</vt:lpwstr>
  </property>
</Properties>
</file>