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1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303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286000"/>
            <a:ext cx="6096000" cy="7620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71800"/>
            <a:ext cx="60960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95F0B-A619-4741-A585-EB8BF8177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824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640C-07A2-4C19-8DB9-B8389ACB6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69298-903E-427D-AA4D-098F1B21B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0" y="1066800"/>
            <a:ext cx="1847850" cy="5059363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5391150" cy="5059363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8FA6-5F1B-4C95-BCBA-61C206B39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1A0B-4C99-44CE-B699-8F58F26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1A0B-4C99-44CE-B699-8F58F26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76587"/>
            <a:ext cx="56388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5638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BF935-CB14-41DF-BDF5-C8606E06E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DEB31-4CA2-48F6-9E34-691E37CBC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82762"/>
            <a:ext cx="3657600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1143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1782762"/>
            <a:ext cx="36607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19B38-BC88-4D25-8900-EB13B7C28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AFA8F-1395-48E2-85E1-104F51DB5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028C-FC05-49E5-8A6F-68649C422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41973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342DF-10A5-4E6E-AE7A-73EB5DA36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7315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2BBB92-E2F4-4383-8E20-F0369E6DD44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i="1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i="1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Income Statement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Statement of Operation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4"/>
    </mc:Choice>
    <mc:Fallback>
      <p:transition spd="slow" advTm="7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Statement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 the question:  Is the business making $$$</a:t>
            </a:r>
          </a:p>
          <a:p>
            <a:r>
              <a:rPr lang="en-US" dirty="0" smtClean="0"/>
              <a:t>Parts </a:t>
            </a:r>
          </a:p>
          <a:p>
            <a:pPr lvl="1"/>
            <a:r>
              <a:rPr lang="en-US" dirty="0" smtClean="0"/>
              <a:t>Revenues </a:t>
            </a:r>
          </a:p>
          <a:p>
            <a:pPr lvl="1"/>
            <a:r>
              <a:rPr lang="en-US" dirty="0" smtClean="0"/>
              <a:t>Expenses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67"/>
    </mc:Choice>
    <mc:Fallback>
      <p:transition spd="slow" advTm="21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866775"/>
            <a:ext cx="50673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3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488"/>
    </mc:Choice>
    <mc:Fallback>
      <p:transition spd="slow" advTm="285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10336808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478C0F-D251-48F6-8CF4-BF5BFEAFD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TS010336808</Template>
  <TotalTime>8</TotalTime>
  <Words>19</Words>
  <Application>Microsoft Office PowerPoint</Application>
  <PresentationFormat>On-screen Show (4:3)</PresentationFormat>
  <Paragraphs>7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TS010336808</vt:lpstr>
      <vt:lpstr>Income Statement</vt:lpstr>
      <vt:lpstr>Income Statement</vt:lpstr>
      <vt:lpstr>PowerPoint Presentation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Statement</dc:title>
  <dc:creator>Jocelyn Steward</dc:creator>
  <cp:lastModifiedBy>Jocelyn Steward</cp:lastModifiedBy>
  <cp:revision>2</cp:revision>
  <dcterms:created xsi:type="dcterms:W3CDTF">2014-06-29T18:28:22Z</dcterms:created>
  <dcterms:modified xsi:type="dcterms:W3CDTF">2014-06-29T18:37:11Z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TC103368089990</vt:lpwstr>
  </property>
</Properties>
</file>