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303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2286000"/>
            <a:ext cx="6096000" cy="76200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2971800"/>
            <a:ext cx="6096000" cy="609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295F0B-A619-4741-A585-EB8BF8177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257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1069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824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0640C-07A2-4C19-8DB9-B8389ACB6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69298-903E-427D-AA4D-098F1B21BC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00750" y="1066800"/>
            <a:ext cx="1847850" cy="5059363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5391150" cy="5059363"/>
          </a:xfrm>
        </p:spPr>
        <p:txBody>
          <a:bodyPr vert="eaVert"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D8FA6-5F1B-4C95-BCBA-61C206B39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01A0B-4C99-44CE-B699-8F58F26BE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01A0B-4C99-44CE-B699-8F58F26BE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76587"/>
            <a:ext cx="56388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56388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BF935-CB14-41DF-BDF5-C8606E06E4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581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3581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DEB31-4CA2-48F6-9E34-691E37CBC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3657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82762"/>
            <a:ext cx="3657600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62400" y="1143000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2400" y="1782762"/>
            <a:ext cx="3660775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19B38-BC88-4D25-8900-EB13B7C28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AFA8F-1395-48E2-85E1-104F51DB5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8028C-FC05-49E5-8A6F-68649C422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41973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342DF-10A5-4E6E-AE7A-73EB5DA36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73152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2BBB92-E2F4-4383-8E20-F0369E6DD44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accent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i="1">
          <a:solidFill>
            <a:schemeClr val="accent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i="1">
          <a:solidFill>
            <a:schemeClr val="accent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chemeClr val="accent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STATEMENT OF CASH FLOW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87"/>
    </mc:Choice>
    <mc:Fallback>
      <p:transition spd="slow" advTm="5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STATEMENT OF CASH FLOW</a:t>
            </a:r>
            <a:endParaRPr lang="en-US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type of statement</a:t>
            </a:r>
          </a:p>
          <a:p>
            <a:pPr lvl="1"/>
            <a:r>
              <a:rPr lang="en-US" dirty="0" smtClean="0"/>
              <a:t>Late </a:t>
            </a:r>
            <a:r>
              <a:rPr lang="en-US" dirty="0" err="1" smtClean="0"/>
              <a:t>80s</a:t>
            </a:r>
            <a:endParaRPr lang="en-US" dirty="0" smtClean="0"/>
          </a:p>
          <a:p>
            <a:r>
              <a:rPr lang="en-US" dirty="0" smtClean="0"/>
              <a:t>Why do people want it? </a:t>
            </a:r>
          </a:p>
          <a:p>
            <a:pPr lvl="1"/>
            <a:r>
              <a:rPr lang="en-US" dirty="0" smtClean="0"/>
              <a:t>Cas</a:t>
            </a:r>
            <a:r>
              <a:rPr lang="en-US" dirty="0" smtClean="0"/>
              <a:t>h is KING</a:t>
            </a:r>
          </a:p>
          <a:p>
            <a:pPr lvl="1"/>
            <a:r>
              <a:rPr lang="en-US" dirty="0" smtClean="0"/>
              <a:t>Better understand cash flow</a:t>
            </a:r>
          </a:p>
          <a:p>
            <a:pPr lvl="2"/>
            <a:r>
              <a:rPr lang="en-US" dirty="0" smtClean="0"/>
              <a:t>Flaws of other FS</a:t>
            </a:r>
          </a:p>
          <a:p>
            <a:pPr lvl="3"/>
            <a:r>
              <a:rPr lang="en-US" dirty="0" smtClean="0"/>
              <a:t>Balance sheet </a:t>
            </a:r>
            <a:r>
              <a:rPr lang="en-US" dirty="0" smtClean="0">
                <a:sym typeface="Wingdings" panose="05000000000000000000" pitchFamily="2" charset="2"/>
              </a:rPr>
              <a:t> snapshot, only one given time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Income  no detailed information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Cash may be generated by other things than operations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Maybe taking on more debt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Selling off assets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895"/>
    </mc:Choice>
    <mc:Fallback>
      <p:transition spd="slow" advTm="114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Cash flow from operating activities</a:t>
            </a:r>
          </a:p>
          <a:p>
            <a:r>
              <a:rPr lang="en-US" dirty="0" smtClean="0"/>
              <a:t>Cash flow from investing activities</a:t>
            </a:r>
          </a:p>
          <a:p>
            <a:r>
              <a:rPr lang="en-US" dirty="0" smtClean="0"/>
              <a:t>Cash flow from financing activities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1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74"/>
    </mc:Choice>
    <mc:Fallback>
      <p:transition spd="slow" advTm="26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971550"/>
            <a:ext cx="44069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0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020"/>
    </mc:Choice>
    <mc:Fallback>
      <p:transition spd="slow" advTm="253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010336808">
  <a:themeElements>
    <a:clrScheme name="Office Theme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D478C0F-D251-48F6-8CF4-BF5BFEAFD7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TS010336808</Template>
  <TotalTime>14</TotalTime>
  <Words>79</Words>
  <Application>Microsoft Office PowerPoint</Application>
  <PresentationFormat>On-screen Show (4:3)</PresentationFormat>
  <Paragraphs>17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TS010336808</vt:lpstr>
      <vt:lpstr>STATEMENT OF CASH FLOW</vt:lpstr>
      <vt:lpstr>STATEMENT OF CASH FLOW</vt:lpstr>
      <vt:lpstr>3 parts</vt:lpstr>
      <vt:lpstr>PowerPoint Presentation</vt:lpstr>
    </vt:vector>
  </TitlesOfParts>
  <Company>Clayton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STATEMENT OF CASH FLOW</dc:title>
  <dc:creator>Jocelyn Steward</dc:creator>
  <cp:lastModifiedBy>Jocelyn Steward</cp:lastModifiedBy>
  <cp:revision>2</cp:revision>
  <dcterms:created xsi:type="dcterms:W3CDTF">2014-06-29T18:40:22Z</dcterms:created>
  <dcterms:modified xsi:type="dcterms:W3CDTF">2014-06-29T18:54:26Z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TC103368089990</vt:lpwstr>
  </property>
</Properties>
</file>