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tuskegee/timeline.htm" TargetMode="External"/><Relationship Id="rId2" Type="http://schemas.openxmlformats.org/officeDocument/2006/relationships/hyperlink" Target="http://www.cdc.gov/tuskegee/index.html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watch?v=R9ay3RJhavI" TargetMode="External"/><Relationship Id="rId5" Type="http://schemas.openxmlformats.org/officeDocument/2006/relationships/hyperlink" Target="http://www.tuskegee.edu/about_us/centers_of_excellence/bioethics_center/about_the_usphs_syphilis_study.aspx" TargetMode="Externa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henrietta-lacks-2136667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Ethical Issues in healthcare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cap="none" dirty="0"/>
              <a:t>Dr. K.C. Smith, </a:t>
            </a:r>
            <a:r>
              <a:rPr lang="en-US" cap="none" dirty="0" err="1"/>
              <a:t>PharmD</a:t>
            </a:r>
            <a:r>
              <a:rPr lang="en-US" cap="none" dirty="0"/>
              <a:t>, MPH</a:t>
            </a:r>
          </a:p>
        </p:txBody>
      </p:sp>
    </p:spTree>
    <p:extLst>
      <p:ext uri="{BB962C8B-B14F-4D97-AF65-F5344CB8AC3E}">
        <p14:creationId xmlns:p14="http://schemas.microsoft.com/office/powerpoint/2010/main" val="33651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068170" cy="1686037"/>
          </a:xfrm>
        </p:spPr>
        <p:txBody>
          <a:bodyPr/>
          <a:lstStyle/>
          <a:p>
            <a:r>
              <a:rPr lang="en-US" dirty="0"/>
              <a:t>Class 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3774" y="3081529"/>
            <a:ext cx="10351752" cy="27066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Informed consent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3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440651"/>
          </a:xfrm>
        </p:spPr>
        <p:txBody>
          <a:bodyPr>
            <a:normAutofit/>
          </a:bodyPr>
          <a:lstStyle/>
          <a:p>
            <a:r>
              <a:rPr lang="en-US" sz="6600" dirty="0"/>
              <a:t>WHAT IS </a:t>
            </a:r>
            <a:br>
              <a:rPr lang="en-US" sz="6600" dirty="0"/>
            </a:br>
            <a:r>
              <a:rPr lang="en-US" sz="6600" dirty="0"/>
              <a:t>INFORMED CONSENT?</a:t>
            </a:r>
            <a:br>
              <a:rPr lang="en-US" sz="6600" dirty="0"/>
            </a:br>
            <a:r>
              <a:rPr lang="en-US" sz="66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476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328" y="1709928"/>
            <a:ext cx="9595730" cy="3602736"/>
          </a:xfrm>
        </p:spPr>
        <p:txBody>
          <a:bodyPr/>
          <a:lstStyle/>
          <a:p>
            <a:r>
              <a:rPr lang="en-US" dirty="0"/>
              <a:t>Informed consent:</a:t>
            </a:r>
            <a:br>
              <a:rPr lang="en-US" dirty="0"/>
            </a:br>
            <a:r>
              <a:rPr lang="en-US" dirty="0"/>
              <a:t> </a:t>
            </a:r>
            <a:r>
              <a:rPr lang="en-US" sz="2000" i="1" dirty="0"/>
              <a:t>is a process for getting permission before conducting a </a:t>
            </a:r>
            <a:br>
              <a:rPr lang="en-US" sz="2000" i="1" dirty="0"/>
            </a:br>
            <a:r>
              <a:rPr lang="en-US" sz="2000" i="1" dirty="0"/>
              <a:t>healthcare intervention or research protocol on a person or group of people</a:t>
            </a:r>
            <a:br>
              <a:rPr lang="en-US" sz="2000" i="1" dirty="0"/>
            </a:br>
            <a:br>
              <a:rPr lang="en-US" sz="2000" i="1" dirty="0"/>
            </a:b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3061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821267"/>
            <a:ext cx="6793992" cy="2379133"/>
          </a:xfrm>
        </p:spPr>
        <p:txBody>
          <a:bodyPr>
            <a:normAutofit/>
          </a:bodyPr>
          <a:lstStyle/>
          <a:p>
            <a:br>
              <a:rPr lang="en-US" sz="1800" i="1" dirty="0">
                <a:hlinkClick r:id="rId2"/>
              </a:rPr>
            </a:br>
            <a:br>
              <a:rPr lang="en-US" sz="1800" i="1" dirty="0">
                <a:hlinkClick r:id="rId2"/>
              </a:rPr>
            </a:br>
            <a:r>
              <a:rPr lang="en-US" sz="1800" i="1" dirty="0">
                <a:hlinkClick r:id="rId2"/>
              </a:rPr>
              <a:t>U.S. Public Health Service Syphilis Study at Tuskegee</a:t>
            </a:r>
            <a:br>
              <a:rPr lang="en-US" sz="1800" i="1" dirty="0"/>
            </a:br>
            <a:br>
              <a:rPr lang="en-US" sz="1800" i="1" dirty="0"/>
            </a:br>
            <a:r>
              <a:rPr lang="en-US" sz="1800" i="1" dirty="0">
                <a:hlinkClick r:id="rId3"/>
              </a:rPr>
              <a:t>http://www.cdc.gov/tuskegee/timeline.htm</a:t>
            </a:r>
            <a:br>
              <a:rPr lang="en-US" sz="1800" i="1" dirty="0"/>
            </a:br>
            <a:br>
              <a:rPr lang="en-US" u="sng" dirty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6" r="9646"/>
          <a:stretch>
            <a:fillRect/>
          </a:stretch>
        </p:blipFill>
        <p:spPr>
          <a:xfrm>
            <a:off x="7461504" y="609600"/>
            <a:ext cx="3959351" cy="5181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642" y="3200400"/>
            <a:ext cx="6254425" cy="2788920"/>
          </a:xfrm>
        </p:spPr>
        <p:txBody>
          <a:bodyPr>
            <a:normAutofit fontScale="85000" lnSpcReduction="10000"/>
          </a:bodyPr>
          <a:lstStyle/>
          <a:p>
            <a:endParaRPr lang="en-US" sz="2800" dirty="0"/>
          </a:p>
          <a:p>
            <a:r>
              <a:rPr lang="en-US" sz="2800" dirty="0"/>
              <a:t>What is the Ethical Dilemma?</a:t>
            </a:r>
          </a:p>
          <a:p>
            <a:r>
              <a:rPr lang="en-US" sz="2800" dirty="0"/>
              <a:t>Timeframe of study?</a:t>
            </a:r>
          </a:p>
          <a:p>
            <a:endParaRPr lang="en-US" sz="2800" b="1" dirty="0"/>
          </a:p>
          <a:p>
            <a:r>
              <a:rPr lang="en-US" sz="1900" b="1" dirty="0">
                <a:hlinkClick r:id="rId5"/>
              </a:rPr>
              <a:t>http://www.tuskegee.edu/about_us/centers_of_excellence/bioethics_center/about_the_usphs_syphilis_study.aspx</a:t>
            </a:r>
            <a:endParaRPr lang="en-US" sz="1900" b="1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hlinkClick r:id="rId6"/>
          </p:cNvPr>
          <p:cNvSpPr/>
          <p:nvPr/>
        </p:nvSpPr>
        <p:spPr>
          <a:xfrm>
            <a:off x="1583189" y="2483922"/>
            <a:ext cx="5101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6"/>
              </a:rPr>
              <a:t>https://www.youtube.com/watch?v=R9ay3RJhavI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9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71416" y="841248"/>
            <a:ext cx="6601968" cy="1408176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Book Antiqua" panose="02040602050305030304" pitchFamily="18" charset="0"/>
              </a:rPr>
              <a:t>He</a:t>
            </a:r>
            <a:r>
              <a:rPr lang="en-US" i="1" dirty="0">
                <a:latin typeface="Book Antiqua" panose="02040602050305030304" pitchFamily="18" charset="0"/>
              </a:rPr>
              <a:t>nrietta </a:t>
            </a:r>
            <a:r>
              <a:rPr lang="en-US" b="1" i="1" dirty="0">
                <a:latin typeface="Book Antiqua" panose="02040602050305030304" pitchFamily="18" charset="0"/>
              </a:rPr>
              <a:t>la</a:t>
            </a:r>
            <a:r>
              <a:rPr lang="en-US" i="1" dirty="0">
                <a:latin typeface="Book Antiqua" panose="02040602050305030304" pitchFamily="18" charset="0"/>
              </a:rPr>
              <a:t>cks</a:t>
            </a:r>
            <a:br>
              <a:rPr lang="en-US" i="1" dirty="0">
                <a:latin typeface="Book Antiqua" panose="02040602050305030304" pitchFamily="18" charset="0"/>
              </a:rPr>
            </a:br>
            <a:r>
              <a:rPr lang="en-US" dirty="0"/>
              <a:t>Have you heard of this lady?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80" y="1252728"/>
            <a:ext cx="2350007" cy="33101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872" y="2907792"/>
            <a:ext cx="10762488" cy="276453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/>
              <a:t>ethical Dilemma?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/>
              <a:t>Stakeholders?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>
                <a:hlinkClick r:id="rId3"/>
              </a:rPr>
              <a:t>http://www.biography.com/people/henrietta-lacks-21366671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4687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4952</TotalTime>
  <Words>98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Tw Cen MT</vt:lpstr>
      <vt:lpstr>Droplet</vt:lpstr>
      <vt:lpstr>Ethical Issues in healthcare</vt:lpstr>
      <vt:lpstr>Class agenda</vt:lpstr>
      <vt:lpstr>WHAT IS  INFORMED CONSENT?  </vt:lpstr>
      <vt:lpstr>Informed consent:  is a process for getting permission before conducting a  healthcare intervention or research protocol on a person or group of people  </vt:lpstr>
      <vt:lpstr>  U.S. Public Health Service Syphilis Study at Tuskegee  http://www.cdc.gov/tuskegee/timeline.htm  </vt:lpstr>
      <vt:lpstr>Henrietta lacks Have you heard of this lady?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healthcare</dc:title>
  <dc:creator>Kendolyn Smith</dc:creator>
  <cp:lastModifiedBy>Jocelyn Steward</cp:lastModifiedBy>
  <cp:revision>13</cp:revision>
  <dcterms:created xsi:type="dcterms:W3CDTF">2015-01-29T19:31:34Z</dcterms:created>
  <dcterms:modified xsi:type="dcterms:W3CDTF">2016-12-30T06:49:03Z</dcterms:modified>
</cp:coreProperties>
</file>