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73E5-14B2-4278-BFC5-8279D23D1953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6130-50E4-4C63-82CF-7976B6001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77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73E5-14B2-4278-BFC5-8279D23D1953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6130-50E4-4C63-82CF-7976B6001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985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73E5-14B2-4278-BFC5-8279D23D1953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6130-50E4-4C63-82CF-7976B6001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88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73E5-14B2-4278-BFC5-8279D23D1953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6130-50E4-4C63-82CF-7976B6001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6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73E5-14B2-4278-BFC5-8279D23D1953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6130-50E4-4C63-82CF-7976B6001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33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73E5-14B2-4278-BFC5-8279D23D1953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6130-50E4-4C63-82CF-7976B6001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4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73E5-14B2-4278-BFC5-8279D23D1953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6130-50E4-4C63-82CF-7976B6001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2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73E5-14B2-4278-BFC5-8279D23D1953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6130-50E4-4C63-82CF-7976B6001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35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73E5-14B2-4278-BFC5-8279D23D1953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6130-50E4-4C63-82CF-7976B6001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8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73E5-14B2-4278-BFC5-8279D23D1953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6130-50E4-4C63-82CF-7976B6001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25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73E5-14B2-4278-BFC5-8279D23D1953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6130-50E4-4C63-82CF-7976B6001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36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973E5-14B2-4278-BFC5-8279D23D1953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86130-50E4-4C63-82CF-7976B6001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83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Module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History of Modern Medicine </a:t>
            </a:r>
          </a:p>
        </p:txBody>
      </p:sp>
    </p:spTree>
    <p:extLst>
      <p:ext uri="{BB962C8B-B14F-4D97-AF65-F5344CB8AC3E}">
        <p14:creationId xmlns:p14="http://schemas.microsoft.com/office/powerpoint/2010/main" val="4180081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Understand what caused greater life span and greater health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Advancement in medicine</a:t>
            </a:r>
          </a:p>
          <a:p>
            <a:r>
              <a:rPr lang="en-US" dirty="0"/>
              <a:t>Better living conditions</a:t>
            </a:r>
          </a:p>
          <a:p>
            <a:r>
              <a:rPr lang="en-US" dirty="0"/>
              <a:t>Better nutrition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700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 important events in the history of medicine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the website and be able to identify the timeframe based on a brief description </a:t>
            </a:r>
          </a:p>
        </p:txBody>
      </p:sp>
    </p:spTree>
    <p:extLst>
      <p:ext uri="{BB962C8B-B14F-4D97-AF65-F5344CB8AC3E}">
        <p14:creationId xmlns:p14="http://schemas.microsoft.com/office/powerpoint/2010/main" val="299260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 important figures in the history of modern medicine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Understand the important contributions they made to science</a:t>
            </a:r>
          </a:p>
          <a:p>
            <a:r>
              <a:rPr lang="en-US" dirty="0"/>
              <a:t>Interesting stories </a:t>
            </a:r>
          </a:p>
          <a:p>
            <a:pPr lvl="1"/>
            <a:r>
              <a:rPr lang="en-US" dirty="0"/>
              <a:t>Louis Pasteur</a:t>
            </a:r>
          </a:p>
          <a:p>
            <a:pPr lvl="1"/>
            <a:r>
              <a:rPr lang="en-US" dirty="0"/>
              <a:t>Watson, Crick and Rosalind Franklin </a:t>
            </a:r>
          </a:p>
          <a:p>
            <a:pPr lvl="1"/>
            <a:r>
              <a:rPr lang="en-US" dirty="0"/>
              <a:t>Marie Curie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142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 diseases that significantly altered medical history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able to identify the disease based on a description </a:t>
            </a:r>
          </a:p>
        </p:txBody>
      </p:sp>
    </p:spTree>
    <p:extLst>
      <p:ext uri="{BB962C8B-B14F-4D97-AF65-F5344CB8AC3E}">
        <p14:creationId xmlns:p14="http://schemas.microsoft.com/office/powerpoint/2010/main" val="1889499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 miscellaneous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Role of medical care prior to modern medicine</a:t>
            </a:r>
          </a:p>
          <a:p>
            <a:r>
              <a:rPr lang="en-US" dirty="0"/>
              <a:t>Tuskegee Syphilis experiment </a:t>
            </a:r>
          </a:p>
          <a:p>
            <a:r>
              <a:rPr lang="en-US" dirty="0"/>
              <a:t>Important of clinics</a:t>
            </a:r>
          </a:p>
          <a:p>
            <a:pPr lvl="1"/>
            <a:r>
              <a:rPr lang="en-US" dirty="0"/>
              <a:t>Break down care into specialties </a:t>
            </a:r>
          </a:p>
          <a:p>
            <a:pPr lvl="1"/>
            <a:r>
              <a:rPr lang="en-US" dirty="0"/>
              <a:t>Quid pro quo = something for something 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49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Ignore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Book/PowerPoint about the different ages = refer instead to websites </a:t>
            </a:r>
          </a:p>
        </p:txBody>
      </p:sp>
    </p:spTree>
    <p:extLst>
      <p:ext uri="{BB962C8B-B14F-4D97-AF65-F5344CB8AC3E}">
        <p14:creationId xmlns:p14="http://schemas.microsoft.com/office/powerpoint/2010/main" val="3196132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123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Module 2</vt:lpstr>
      <vt:lpstr> Understand what caused greater life span and greater health </vt:lpstr>
      <vt:lpstr>Understand important events in the history of medicine</vt:lpstr>
      <vt:lpstr>Understand important figures in the history of modern medicine </vt:lpstr>
      <vt:lpstr>Understand diseases that significantly altered medical history </vt:lpstr>
      <vt:lpstr>Understand miscellaneous concepts</vt:lpstr>
      <vt:lpstr>Ignore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</dc:title>
  <dc:creator>Jocelyn L Steward</dc:creator>
  <cp:lastModifiedBy>Jocelyn Steward</cp:lastModifiedBy>
  <cp:revision>4</cp:revision>
  <dcterms:created xsi:type="dcterms:W3CDTF">2016-06-01T20:50:40Z</dcterms:created>
  <dcterms:modified xsi:type="dcterms:W3CDTF">2016-08-27T17:46:47Z</dcterms:modified>
</cp:coreProperties>
</file>